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17C"/>
    <a:srgbClr val="355AAA"/>
    <a:srgbClr val="1E3260"/>
    <a:srgbClr val="35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86" d="100"/>
          <a:sy n="86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70E02C-49B5-9B25-F97F-1B157F70E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" y="0"/>
            <a:ext cx="1222781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EB978-3622-F586-1ABC-EECBB8451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673" y="1413164"/>
            <a:ext cx="7527636" cy="2789518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26417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aa-ET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8E3E174-A636-D65B-0C66-5A07FE70E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673" y="4267054"/>
            <a:ext cx="7527636" cy="766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641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aa-ET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94E768-D3DA-500C-10F1-E56DD4B3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D4C670-6871-0E94-F079-DF782D3D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5C989A-ACB6-F926-B3FB-7D37C288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286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FC37F7-5441-08C9-51C8-88CB2AA9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45EF4F-4D7C-706A-4D45-FDA75A3D2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8DBB7D-F2D2-65AC-1BA5-7D53B2EE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F4BE8E-0772-3441-517E-367FC974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83078E-13CE-BF7F-A5DD-555C3F24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6456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F979128-FFB2-8FC5-910E-F26E3CC63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6842DA7-A363-7FCE-C2E7-F696BB771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F6BA38-0ECA-69CF-87BB-01AB8C42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ACEA8C-36F6-6503-A0BD-8AA58711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596899-25A1-3023-CDA5-86789A48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780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12EC1D-DF7A-E9BB-4A19-B554E427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55" y="1017732"/>
            <a:ext cx="10515600" cy="62850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85771D-94DC-BBD1-4EC3-F2861D0F9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6C40F8-0217-1BA1-A485-8DEA59EC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5225CC-6178-5DA5-2FCE-87897D1D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5B047-BD7C-1862-3AF1-4F8C1082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072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045BF7-1882-2381-E1C9-97BFFEE6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63E84C-2B25-1681-D32F-E5EFFD62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827E11-62DF-90F1-624E-30AB1094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77784D-2350-1AA5-3A6B-372BA8EF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632746-13E8-FDE2-C14E-0D14DAF9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9326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F4F5F-7B36-C2AB-C110-3F268449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624A09-23BD-28EE-B358-FD2BE429A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6783B15-1321-FF77-9450-9A3EC6994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14CD6D-1F43-1098-BD85-F0AB25D1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F059CE-9D4A-EB5B-3488-EAFEED43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42E961-E334-3DFF-461D-956D87B8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4973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444261-41B0-EE7C-DD72-7B01AE9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BFD57A-82E0-D146-8E62-8F32A420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7165A64-F84D-BB30-CFDF-57F7ED18F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E907F2B-EACD-740F-286F-049FA307D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997A67-A5DF-EF6C-F441-9419F061C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A06F0DD-0BB7-1AE1-7C29-67160434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A3747A0-2633-8974-28F5-E1653007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87EF86F-4688-E038-65C5-27EEFDF8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1738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245CC-B830-519E-DDC0-22ECDF6F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4E4D84-023D-0C08-140D-CD06B3E1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463B30-74F3-8FD7-6F33-D339F8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B4B95F-FB4B-5639-F380-4579FEF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459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6A2BEC8-DEE3-D482-76B7-2ACAC29B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D7C75CC-E32B-D4C9-1533-D7992A74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7264BB-5813-E45B-3975-7F1AC539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47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E20B7-3882-802A-DD67-F59EADEC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59F085-72E3-C50C-38B5-125091C8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6B8BE2E-C70A-3C48-7027-BC42A586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1BD22E-EE59-B7CE-6D0B-7DE59193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1C7ED3-D435-D4E4-8E9D-551616B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9BA65C-3ECA-F20F-5842-2EE16F63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230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623A1D-A0B5-3C5D-0660-6BABBFEB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EABC81-C4AF-E642-B5DD-67166934A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EF14B-1E2A-AAE5-FBDD-E7FD85AEE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4367D6-977E-D964-3476-FDF86976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858704-1875-69BF-6D93-B70B5B67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F1093E-BA06-7118-8A3C-681576DD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154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66ADFC6-80D2-D442-F04A-CBED7A7FE5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1DD583-27BD-3C5A-4E39-A460ED80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09" y="1060594"/>
            <a:ext cx="10515600" cy="628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aa-ET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77021A-5C9B-DE8D-D71C-4CF36BD4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F8E7A3-4EE0-822F-E55C-C4EF95321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D13E7-2D3E-460C-B5ED-8D56FD8E10C3}" type="datetimeFigureOut">
              <a:rPr lang="aa-ET" smtClean="0"/>
              <a:t>01/02/2024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6FF936-26CB-7575-D010-01965DCB9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E3AE26-EB37-CB32-7C9D-37DC945B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1F32-209D-4775-B67B-4B567A592A6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9593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417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32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32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32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2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2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0.userapi.com/impg/ZVOR3m0wtBGZvTjPwuHB_8Hlf7Vt7igpnhbT-A/neyDP0nkvb8.jpg?size=604x398&amp;quality=96&amp;sign=1beed58cce866893abb751aaf99fd26b&amp;c_uniq_tag=4qi_RbVP8qkDXMsHsu3Mj4wPl0-5Gbt3Elg940rQMJ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5383" y="1499036"/>
            <a:ext cx="8243713" cy="54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000000diy.ru/images/stati/4/3436/konusnye-igrushki-iz-bumagi-1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74" y="86086"/>
            <a:ext cx="5744516" cy="43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sd.multiurok.ru/html/2019/03/26/s_5c99c82590b1c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59" y="2240280"/>
            <a:ext cx="6648403" cy="49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rko-spb.ru/wp-content/uploads/8/0/8/8087d3837859ea717f71350679b55ac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57" y="-83606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32" t="26279" r="21359" b="25308"/>
          <a:stretch/>
        </p:blipFill>
        <p:spPr>
          <a:xfrm>
            <a:off x="1313895" y="1322773"/>
            <a:ext cx="9206660" cy="41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155" t="20453" r="31189" b="8091"/>
          <a:stretch/>
        </p:blipFill>
        <p:spPr>
          <a:xfrm>
            <a:off x="2290437" y="266330"/>
            <a:ext cx="7297445" cy="64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209" t="12945" r="26893" b="16246"/>
          <a:stretch/>
        </p:blipFill>
        <p:spPr>
          <a:xfrm>
            <a:off x="1429304" y="142042"/>
            <a:ext cx="8460420" cy="66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Конструирование - это процесс создания изделия, расположение элементов, способы их соединения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8030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Научиться конструировать игрушку-пингвина из бумаги на основе конуса</a:t>
            </a:r>
          </a:p>
        </p:txBody>
      </p:sp>
    </p:spTree>
    <p:extLst>
      <p:ext uri="{BB962C8B-B14F-4D97-AF65-F5344CB8AC3E}">
        <p14:creationId xmlns:p14="http://schemas.microsoft.com/office/powerpoint/2010/main" val="18053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Критерии оценки: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Аккуратность;</a:t>
            </a:r>
          </a:p>
          <a:p>
            <a:r>
              <a:rPr lang="ru-RU" sz="4800" dirty="0" smtClean="0"/>
              <a:t>Законченность;</a:t>
            </a:r>
          </a:p>
          <a:p>
            <a:r>
              <a:rPr lang="ru-RU" sz="4800" dirty="0" smtClean="0"/>
              <a:t>Правильность;</a:t>
            </a:r>
          </a:p>
          <a:p>
            <a:r>
              <a:rPr lang="ru-RU" sz="4800" dirty="0" smtClean="0"/>
              <a:t>Самостоятельность.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1784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Конструирование - это процесс создания изделия, расположение элементов, способы их соединения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33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20484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Носит фрак красивый чёрный.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Дом </a:t>
            </a:r>
            <a:r>
              <a:rPr lang="ru-RU" sz="2400" dirty="0"/>
              <a:t>в Антарктике его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Лёд прозрачный и холодный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него милей всего.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Вперевалочку </a:t>
            </a:r>
            <a:r>
              <a:rPr lang="ru-RU" sz="2400" dirty="0"/>
              <a:t>шагает,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Словно </a:t>
            </a:r>
            <a:r>
              <a:rPr lang="ru-RU" sz="2400" dirty="0"/>
              <a:t>важный господин.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море рыбку добывает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Неуклюжий наш…</a:t>
            </a:r>
            <a:endParaRPr lang="ru-RU" sz="2400" dirty="0"/>
          </a:p>
        </p:txBody>
      </p:sp>
      <p:pic>
        <p:nvPicPr>
          <p:cNvPr id="2052" name="Picture 4" descr="https://img.razrisyika.ru/kart/110/1200/439809-pingvin-risunok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35" y="457200"/>
            <a:ext cx="5706015" cy="59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Конус</a:t>
            </a:r>
            <a:endParaRPr lang="ru-RU" dirty="0"/>
          </a:p>
        </p:txBody>
      </p:sp>
      <p:pic>
        <p:nvPicPr>
          <p:cNvPr id="3074" name="Picture 2" descr="https://indasil.club/uploads/posts/2022-12/1669936463_57-indasil-club-p-konus-trafaret-dlya-skleivaniya-oboi-6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" y="2071148"/>
            <a:ext cx="5152069" cy="41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slid.es/uploads/1417026/images/7735291/co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40" y="1802613"/>
            <a:ext cx="8129177" cy="42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442" t="22136" r="22888" b="10550"/>
          <a:stretch/>
        </p:blipFill>
        <p:spPr>
          <a:xfrm>
            <a:off x="1402671" y="541539"/>
            <a:ext cx="8842159" cy="580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403B7A-5B76-B1D4-B100-7BD52D427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673" y="2025723"/>
            <a:ext cx="7527636" cy="2789518"/>
          </a:xfrm>
        </p:spPr>
        <p:txBody>
          <a:bodyPr>
            <a:normAutofit fontScale="9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онструирование </a:t>
            </a:r>
            <a:r>
              <a:rPr lang="ru-RU" dirty="0"/>
              <a:t>игрушки-пингвина из бумаги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908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Научиться конструировать игрушку-пингвина из бумаги на основе конуса</a:t>
            </a:r>
          </a:p>
        </p:txBody>
      </p:sp>
    </p:spTree>
    <p:extLst>
      <p:ext uri="{BB962C8B-B14F-4D97-AF65-F5344CB8AC3E}">
        <p14:creationId xmlns:p14="http://schemas.microsoft.com/office/powerpoint/2010/main" val="136023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55" t="28220" r="43422" b="26861"/>
          <a:stretch/>
        </p:blipFill>
        <p:spPr>
          <a:xfrm>
            <a:off x="1890943" y="328275"/>
            <a:ext cx="8126483" cy="61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79" t="18123" r="29952" b="2201"/>
          <a:stretch/>
        </p:blipFill>
        <p:spPr>
          <a:xfrm>
            <a:off x="1216240" y="239695"/>
            <a:ext cx="9179511" cy="59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ЗАГАДКА</vt:lpstr>
      <vt:lpstr>Конус</vt:lpstr>
      <vt:lpstr>Презентация PowerPoint</vt:lpstr>
      <vt:lpstr>Конструирование игрушки-пингвина из бумаги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урока:</vt:lpstr>
      <vt:lpstr>Критерии оценки: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7</cp:revision>
  <dcterms:created xsi:type="dcterms:W3CDTF">2023-02-07T21:26:32Z</dcterms:created>
  <dcterms:modified xsi:type="dcterms:W3CDTF">2024-02-01T07:07:41Z</dcterms:modified>
</cp:coreProperties>
</file>